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1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7b2d5613c_1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37b2d5613c_1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7b2d5613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37b2d5613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4e150aab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34e150aab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4e150aab7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134e150aab7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4e150aab7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134e150aab7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4e150aab7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34e150aab7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7b2d5613c_18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37b2d5613c_18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7b2d5613c_1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37b2d5613c_1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7b2d5613c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37b2d5613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543050" y="514351"/>
            <a:ext cx="6086400" cy="2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543050" y="3086100"/>
            <a:ext cx="60864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lvl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800" i="1"/>
            </a:lvl1pPr>
            <a:lvl2pPr lvl="1" algn="ctr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500"/>
            </a:lvl2pPr>
            <a:lvl3pPr lvl="2" algn="ctr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400"/>
            </a:lvl3pPr>
            <a:lvl4pPr lvl="3" algn="ctr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/>
            </a:lvl4pPr>
            <a:lvl5pPr lvl="4" algn="ctr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115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028699" y="1690577"/>
            <a:ext cx="71151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0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81218"/>
            <a:ext cx="78867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2860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800" i="1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009553" y="424709"/>
            <a:ext cx="71343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82319" y="1543050"/>
            <a:ext cx="3773700" cy="30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99056" y="1543051"/>
            <a:ext cx="3762600" cy="30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707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>
            <a:lvl1pPr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L="45720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800" b="1" i="0"/>
            </a:lvl1pPr>
            <a:lvl2pPr marL="914400" lvl="1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500" b="1"/>
            </a:lvl2pPr>
            <a:lvl3pPr marL="1371600" lvl="2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400" b="1"/>
            </a:lvl3pPr>
            <a:lvl4pPr marL="1828800" lvl="3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 b="1"/>
            </a:lvl4pPr>
            <a:lvl5pPr marL="2286000" lvl="4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L="45720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800" b="1"/>
            </a:lvl1pPr>
            <a:lvl2pPr marL="914400" lvl="1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500" b="1"/>
            </a:lvl2pPr>
            <a:lvl3pPr marL="1371600" lvl="2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400" b="1"/>
            </a:lvl3pPr>
            <a:lvl4pPr marL="1828800" lvl="3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 b="1"/>
            </a:lvl4pPr>
            <a:lvl5pPr marL="2286000" lvl="4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115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3365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  <a:defRPr sz="2400"/>
            </a:lvl1pPr>
            <a:lvl2pPr marL="914400" lvl="1" indent="-3238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2100"/>
            </a:lvl2pPr>
            <a:lvl3pPr marL="1371600" lvl="2" indent="-3111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800"/>
            </a:lvl3pPr>
            <a:lvl4pPr marL="1828800" lvl="3" indent="-2984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500"/>
            </a:lvl4pPr>
            <a:lvl5pPr marL="2286000" lvl="4" indent="-2984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/>
            </a:lvl1pPr>
            <a:lvl2pPr marL="914400" lvl="1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1100"/>
            </a:lvl2pPr>
            <a:lvl3pPr marL="1371600" lvl="2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900"/>
            </a:lvl3pPr>
            <a:lvl4pPr marL="1828800" lvl="3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  <a:defRPr sz="800"/>
            </a:lvl4pPr>
            <a:lvl5pPr marL="2286000" lvl="4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2860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1200"/>
            </a:lvl1pPr>
            <a:lvl2pPr marL="914400" lvl="1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1100"/>
            </a:lvl2pPr>
            <a:lvl3pPr marL="1371600" lvl="2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900"/>
            </a:lvl3pPr>
            <a:lvl4pPr marL="1828800" lvl="3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  <a:defRPr sz="800"/>
            </a:lvl4pPr>
            <a:lvl5pPr marL="2286000" lvl="4" indent="-2286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115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3117075" y="-397723"/>
            <a:ext cx="2938500" cy="7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lvl="0" indent="-2857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1pPr>
            <a:lvl2pPr marL="914400" lvl="1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2pPr>
            <a:lvl3pPr marL="137160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3pPr>
            <a:lvl4pPr marL="1828800" lvl="3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4pPr>
            <a:lvl5pPr marL="2286000" lvl="4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115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Autofit/>
          </a:bodyPr>
          <a:lstStyle>
            <a:lvl1pPr marR="0"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28699" y="1690577"/>
            <a:ext cx="71151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>
            <a:lvl1pPr marL="457200" marR="0" lvl="0" indent="-3111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7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 rot="5400000">
            <a:off x="7350055" y="2417851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 rot="5400000">
            <a:off x="-1281064" y="2417850"/>
            <a:ext cx="308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337255" y="4767263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444D7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7"/>
          <p:cNvSpPr/>
          <p:nvPr/>
        </p:nvSpPr>
        <p:spPr>
          <a:xfrm>
            <a:off x="1" y="0"/>
            <a:ext cx="3057525" cy="5143500"/>
          </a:xfrm>
          <a:prstGeom prst="rect">
            <a:avLst/>
          </a:prstGeom>
          <a:solidFill>
            <a:srgbClr val="444D7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168215" y="1028700"/>
            <a:ext cx="2402656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ja">
                <a:solidFill>
                  <a:schemeClr val="lt2"/>
                </a:solidFill>
              </a:rPr>
              <a:t>発表評価項目</a:t>
            </a:r>
            <a:endParaRPr/>
          </a:p>
        </p:txBody>
      </p:sp>
      <p:sp>
        <p:nvSpPr>
          <p:cNvPr id="207" name="Google Shape;207;p37"/>
          <p:cNvSpPr/>
          <p:nvPr/>
        </p:nvSpPr>
        <p:spPr>
          <a:xfrm>
            <a:off x="3571875" y="514350"/>
            <a:ext cx="5057775" cy="4114800"/>
          </a:xfrm>
          <a:prstGeom prst="rect">
            <a:avLst/>
          </a:prstGeom>
          <a:solidFill>
            <a:srgbClr val="444D7E">
              <a:alpha val="24705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3874169" y="818146"/>
            <a:ext cx="4523873" cy="371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ctr" anchorCtr="0">
            <a:normAutofit/>
          </a:bodyPr>
          <a:lstStyle/>
          <a:p>
            <a:pPr marL="342900" lvl="0" indent="-34290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AutoNum type="arabicPeriod"/>
            </a:pPr>
            <a:r>
              <a:rPr lang="ja" sz="900">
                <a:highlight>
                  <a:srgbClr val="FFFF00"/>
                </a:highlight>
              </a:rPr>
              <a:t>独自性</a:t>
            </a:r>
            <a:endParaRPr sz="9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→「日々、社会で仕事をしている社会人が、ほぼ会い日利用することで、幸せになる、便利になるWebアプリ」というテーマに対して、良いアイディアを出したと思いますか？</a:t>
            </a:r>
            <a:endParaRPr sz="800"/>
          </a:p>
          <a:p>
            <a:pPr marL="342900" lvl="0" indent="-3429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AutoNum type="arabicPeriod" startAt="2"/>
            </a:pPr>
            <a:r>
              <a:rPr lang="ja" sz="900">
                <a:highlight>
                  <a:srgbClr val="FFFF00"/>
                </a:highlight>
              </a:rPr>
              <a:t>デザイン性</a:t>
            </a:r>
            <a:endParaRPr sz="9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→システムのデザイン（見た目・操作性など総合的なデザイン）は良かったと思いますか？</a:t>
            </a:r>
            <a:endParaRPr sz="800"/>
          </a:p>
          <a:p>
            <a:pPr marL="342900" lvl="0" indent="-33655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AutoNum type="arabicPeriod" startAt="3"/>
            </a:pPr>
            <a:r>
              <a:rPr lang="ja" sz="800">
                <a:highlight>
                  <a:srgbClr val="FFFF00"/>
                </a:highlight>
              </a:rPr>
              <a:t>技術力</a:t>
            </a:r>
            <a:endParaRPr sz="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→システムを見て、技術力が高いと感じましたか？</a:t>
            </a:r>
            <a:endParaRPr sz="800"/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4.    </a:t>
            </a:r>
            <a:r>
              <a:rPr lang="ja" sz="800">
                <a:highlight>
                  <a:srgbClr val="FFFF00"/>
                </a:highlight>
              </a:rPr>
              <a:t>プロジェクト進行・管理能力　</a:t>
            </a:r>
            <a:endParaRPr sz="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→独自のドキュメンテーションやファシリテーションなどの工夫が感じられましたか？</a:t>
            </a:r>
            <a:endParaRPr sz="800"/>
          </a:p>
          <a:p>
            <a:pPr marL="254000" lvl="0" indent="-2540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AutoNum type="arabicPeriod" startAt="5"/>
            </a:pPr>
            <a:r>
              <a:rPr lang="ja" sz="800">
                <a:highlight>
                  <a:srgbClr val="FFFF00"/>
                </a:highlight>
              </a:rPr>
              <a:t>チームワーク</a:t>
            </a:r>
            <a:endParaRPr sz="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→丸となってプロジェクトに取り組んでいあたと思いますか？</a:t>
            </a:r>
            <a:endParaRPr sz="800"/>
          </a:p>
          <a:p>
            <a:pPr marL="254000" lvl="0" indent="-2540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AutoNum type="arabicPeriod" startAt="6"/>
            </a:pPr>
            <a:r>
              <a:rPr lang="ja" sz="800">
                <a:highlight>
                  <a:srgbClr val="FFFF00"/>
                </a:highlight>
              </a:rPr>
              <a:t>プレゼン力</a:t>
            </a:r>
            <a:r>
              <a:rPr lang="ja" sz="800"/>
              <a:t>　</a:t>
            </a:r>
            <a:endParaRPr sz="800"/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→発表内容は的確にプロダクト・プロジェクトを紹介できていましたか？</a:t>
            </a:r>
            <a:endParaRPr sz="800"/>
          </a:p>
          <a:p>
            <a:pPr marL="254000" lvl="0" indent="-2540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AutoNum type="arabicPeriod" startAt="6"/>
            </a:pPr>
            <a:r>
              <a:rPr lang="ja" sz="800">
                <a:highlight>
                  <a:srgbClr val="FFFF00"/>
                </a:highlight>
              </a:rPr>
              <a:t>各個人のレベルアップ</a:t>
            </a:r>
            <a:endParaRPr sz="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r>
              <a:rPr lang="ja" sz="800"/>
              <a:t>→チーム個々人の成長・将来性を感じることができましたか？</a:t>
            </a:r>
            <a:endParaRPr sz="800"/>
          </a:p>
          <a:p>
            <a:pPr marL="254000" lvl="0" indent="-215900" algn="l" rtl="0">
              <a:lnSpc>
                <a:spcPct val="9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00"/>
              <a:buNone/>
            </a:pP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628650" y="473872"/>
            <a:ext cx="7886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499"/>
              <a:buFont typeface="MS PGothic"/>
              <a:buNone/>
            </a:pPr>
            <a:endParaRPr sz="40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ここから、ログイン～ログアウトまでの機能ごとの紹介動画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１　新規登録を行い、ログインを遂行し、トップページ画面までの動画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19" y="1262925"/>
            <a:ext cx="7467371" cy="388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0"/>
          <p:cNvPicPr preferRelativeResize="0"/>
          <p:nvPr/>
        </p:nvPicPr>
        <p:blipFill rotWithShape="1">
          <a:blip r:embed="rId4">
            <a:alphaModFix/>
          </a:blip>
          <a:srcRect t="10570"/>
          <a:stretch/>
        </p:blipFill>
        <p:spPr>
          <a:xfrm>
            <a:off x="827427" y="1262925"/>
            <a:ext cx="7489149" cy="38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1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 rotWithShape="1">
          <a:blip r:embed="rId4">
            <a:alphaModFix/>
          </a:blip>
          <a:srcRect t="10241"/>
          <a:stretch/>
        </p:blipFill>
        <p:spPr>
          <a:xfrm>
            <a:off x="839925" y="1262925"/>
            <a:ext cx="7461725" cy="38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2"/>
          <p:cNvPicPr preferRelativeResize="0"/>
          <p:nvPr/>
        </p:nvPicPr>
        <p:blipFill rotWithShape="1">
          <a:blip r:embed="rId4">
            <a:alphaModFix/>
          </a:blip>
          <a:srcRect t="10273"/>
          <a:stretch/>
        </p:blipFill>
        <p:spPr>
          <a:xfrm>
            <a:off x="838469" y="1262925"/>
            <a:ext cx="7464656" cy="38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紹介ータスクリスト(編集)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56" name="Google Shape;3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3"/>
          <p:cNvPicPr preferRelativeResize="0"/>
          <p:nvPr/>
        </p:nvPicPr>
        <p:blipFill rotWithShape="1">
          <a:blip r:embed="rId4">
            <a:alphaModFix/>
          </a:blip>
          <a:srcRect t="10241"/>
          <a:stretch/>
        </p:blipFill>
        <p:spPr>
          <a:xfrm>
            <a:off x="839925" y="1262925"/>
            <a:ext cx="7461725" cy="38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4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778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4"/>
          <p:cNvPicPr preferRelativeResize="0"/>
          <p:nvPr/>
        </p:nvPicPr>
        <p:blipFill rotWithShape="1">
          <a:blip r:embed="rId4">
            <a:alphaModFix/>
          </a:blip>
          <a:srcRect t="10273"/>
          <a:stretch/>
        </p:blipFill>
        <p:spPr>
          <a:xfrm>
            <a:off x="838469" y="1262925"/>
            <a:ext cx="7464656" cy="38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600" y="1262925"/>
            <a:ext cx="6930075" cy="39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44D7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8"/>
          <p:cNvSpPr/>
          <p:nvPr/>
        </p:nvSpPr>
        <p:spPr>
          <a:xfrm>
            <a:off x="514350" y="514350"/>
            <a:ext cx="81153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1028699" y="757573"/>
            <a:ext cx="7115176" cy="7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ja"/>
              <a:t>構成パターン（アプリに関して)</a:t>
            </a:r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706475" y="1629925"/>
            <a:ext cx="8204700" cy="3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/>
          <a:p>
            <a:pPr marL="0" lvl="0" indent="0" algn="l" rtl="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挨拶（スミスリーダーが出だし仕切る）</a:t>
            </a:r>
            <a:endParaRPr sz="1212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88"/>
              <a:buNone/>
            </a:pPr>
            <a:r>
              <a:rPr lang="ja" sz="1337"/>
              <a:t>1 </a:t>
            </a:r>
            <a:r>
              <a:rPr lang="ja" sz="1212">
                <a:highlight>
                  <a:srgbClr val="00FFFF"/>
                </a:highlight>
              </a:rPr>
              <a:t>「持ちつ持たれつ」の動向</a:t>
            </a:r>
            <a:r>
              <a:rPr lang="ja" sz="1212"/>
              <a:t>（チーム名の由来とチーム開発の進め方紹介)---------------(1分)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88"/>
              <a:buNone/>
            </a:pPr>
            <a:r>
              <a:rPr lang="ja" sz="1337"/>
              <a:t>2 </a:t>
            </a:r>
            <a:r>
              <a:rPr lang="ja" sz="1337">
                <a:highlight>
                  <a:srgbClr val="00FFFF"/>
                </a:highlight>
              </a:rPr>
              <a:t>アプリの制作経緯</a:t>
            </a:r>
            <a:r>
              <a:rPr lang="ja" sz="1212"/>
              <a:t>（アプリ名の由来とこのアプリのターゲット(目的)---------------(1分)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88"/>
              <a:buNone/>
            </a:pPr>
            <a:r>
              <a:rPr lang="ja" sz="1337"/>
              <a:t>3 </a:t>
            </a:r>
            <a:r>
              <a:rPr lang="ja" sz="1212">
                <a:highlight>
                  <a:srgbClr val="00FFFF"/>
                </a:highlight>
              </a:rPr>
              <a:t>Forzaの紹介  </a:t>
            </a:r>
            <a:r>
              <a:rPr lang="ja" sz="1212"/>
              <a:t>（機能の流れを動画（各機能ごと）にし、口答で説明) -------------------(2分)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　　　　　　  　(動画後、「私たちは目標を達成させるために、日々のタスクに対して</a:t>
            </a:r>
            <a:endParaRPr sz="1212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　　　　　　　　　　　　       達成時に褒め、「やる気」「成長意欲」など前向きに～」</a:t>
            </a:r>
            <a:endParaRPr sz="1212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　　　　　　　　　　　　       な感じで再びアプリの目的をPR--------------------------(30秒)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　 　　　　　　 (こだわった部分と苦戦した部分・カスタムタグ・</a:t>
            </a:r>
            <a:endParaRPr sz="1212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                                                   褒めるポップアップ機能・トロフィー)---(各機能1分=３分)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              //（保留）納期を考え、時間に余裕があれば実装したかった機能-----------------(1分)</a:t>
            </a:r>
            <a:endParaRPr sz="15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4 </a:t>
            </a:r>
            <a:r>
              <a:rPr lang="ja" sz="1212">
                <a:highlight>
                  <a:srgbClr val="00FFFF"/>
                </a:highlight>
              </a:rPr>
              <a:t>まとめ</a:t>
            </a:r>
            <a:r>
              <a:rPr lang="ja" sz="1212"/>
              <a:t>　　　（目的を達成することができたか。アプリの評価等)-----------------------(30秒)　　　　　　　計８分</a:t>
            </a:r>
            <a:endParaRPr sz="1212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63"/>
              <a:buNone/>
            </a:pPr>
            <a:r>
              <a:rPr lang="ja" sz="1212"/>
              <a:t>↓</a:t>
            </a:r>
            <a:endParaRPr sz="1212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200" y="1262925"/>
            <a:ext cx="6770924" cy="38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●タスクを完了しチェックを入れると、自分の設定したお気に入りの画像とメッセージが出てくる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746" y="1262929"/>
            <a:ext cx="6400500" cy="360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583" y="1262925"/>
            <a:ext cx="6476442" cy="36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025" y="1205625"/>
            <a:ext cx="6413550" cy="36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550" y="2103275"/>
            <a:ext cx="4857651" cy="27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44D7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9"/>
          <p:cNvSpPr/>
          <p:nvPr/>
        </p:nvSpPr>
        <p:spPr>
          <a:xfrm>
            <a:off x="514350" y="514350"/>
            <a:ext cx="8115300" cy="41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1028699" y="757573"/>
            <a:ext cx="7115176" cy="75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b" anchorCtr="0">
            <a:norm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ja"/>
              <a:t>構成パターン（研修成果に関して)</a:t>
            </a: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1"/>
          </p:nvPr>
        </p:nvSpPr>
        <p:spPr>
          <a:xfrm>
            <a:off x="1028700" y="1654700"/>
            <a:ext cx="7671900" cy="29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300" tIns="82300" rIns="82300" bIns="68575" anchor="t" anchorCtr="0">
            <a:noAutofit/>
          </a:bodyPr>
          <a:lstStyle/>
          <a:p>
            <a:pPr marL="0" lvl="0" indent="0" algn="l" rtl="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↓続き</a:t>
            </a:r>
            <a:endParaRPr sz="14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5 </a:t>
            </a:r>
            <a:r>
              <a:rPr lang="ja" sz="1468">
                <a:highlight>
                  <a:srgbClr val="00FFFF"/>
                </a:highlight>
              </a:rPr>
              <a:t>研修成果 個人編</a:t>
            </a:r>
            <a:r>
              <a:rPr lang="ja" sz="1468"/>
              <a:t>(6人の研修期間中の取り組みについて)---------------(1人1分 → 6分)</a:t>
            </a:r>
            <a:endParaRPr sz="1593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6 </a:t>
            </a:r>
            <a:r>
              <a:rPr lang="ja" sz="1468">
                <a:highlight>
                  <a:srgbClr val="00FFFF"/>
                </a:highlight>
              </a:rPr>
              <a:t>「持ちつ持たれつ」特色</a:t>
            </a:r>
            <a:r>
              <a:rPr lang="ja" sz="1468"/>
              <a:t>(どんなチームだったか一言)-----------------------------(30秒)</a:t>
            </a:r>
            <a:endParaRPr sz="1593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Fin　　　　　　　　　　　　　　　　　　　　　　　　　　　　　　　　　計14分30秒</a:t>
            </a:r>
            <a:endParaRPr sz="1468"/>
          </a:p>
          <a:p>
            <a:pPr marL="254000" lvl="0" indent="-20320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endParaRPr sz="14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93"/>
              <a:t>・</a:t>
            </a:r>
            <a:r>
              <a:rPr lang="ja" sz="1668"/>
              <a:t>全員どっかしら発表してもらいます（早い者順）</a:t>
            </a:r>
            <a:endParaRPr sz="16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93"/>
              <a:t>・各機能ごとのこだわった部分、苦労した部分は各機能担当者に発表してもらいます</a:t>
            </a:r>
            <a:endParaRPr sz="1493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・上記時間配分は余裕を持って見積もっているので、10の個々の時間をできたら増やす</a:t>
            </a:r>
            <a:endParaRPr sz="14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・機能説明の際は画像を用いてスライドを流す</a:t>
            </a:r>
            <a:endParaRPr sz="14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r>
              <a:rPr lang="ja" sz="1468"/>
              <a:t>・長崎がスライドを動かす</a:t>
            </a:r>
            <a:endParaRPr sz="1468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endParaRPr sz="425"/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None/>
            </a:pPr>
            <a:endParaRPr sz="425"/>
          </a:p>
          <a:p>
            <a:pPr marL="342900" lvl="0" indent="-29210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Font typeface="Arial"/>
              <a:buNone/>
            </a:pPr>
            <a:endParaRPr sz="425"/>
          </a:p>
          <a:p>
            <a:pPr marL="342900" lvl="0" indent="-29210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Font typeface="Arial"/>
              <a:buNone/>
            </a:pPr>
            <a:endParaRPr sz="425"/>
          </a:p>
          <a:p>
            <a:pPr marL="342900" lvl="0" indent="-29210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25"/>
              <a:buFont typeface="Arial"/>
              <a:buNone/>
            </a:pPr>
            <a:endParaRPr sz="425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450" y="1332725"/>
            <a:ext cx="7139924" cy="35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日々が楽しくなり幸せに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なれる</a:t>
            </a:r>
            <a:endParaRPr sz="17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3"/>
          <p:cNvSpPr/>
          <p:nvPr/>
        </p:nvSpPr>
        <p:spPr>
          <a:xfrm>
            <a:off x="4882950" y="448050"/>
            <a:ext cx="4022400" cy="4219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49" y="749674"/>
            <a:ext cx="4022351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ctrTitle"/>
          </p:nvPr>
        </p:nvSpPr>
        <p:spPr>
          <a:xfrm>
            <a:off x="1143000" y="1279094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あなたの頑張りを無駄にはさせない。</a:t>
            </a:r>
            <a:br>
              <a:rPr lang="ja" sz="2400">
                <a:latin typeface="Meiryo"/>
                <a:ea typeface="Meiryo"/>
                <a:cs typeface="Meiryo"/>
                <a:sym typeface="Meiryo"/>
              </a:rPr>
            </a:br>
            <a:br>
              <a:rPr lang="ja" sz="2400">
                <a:latin typeface="Meiryo"/>
                <a:ea typeface="Meiryo"/>
                <a:cs typeface="Meiryo"/>
                <a:sym typeface="Meiryo"/>
              </a:rPr>
            </a:br>
            <a:r>
              <a:rPr lang="ja" sz="2400">
                <a:latin typeface="Meiryo"/>
                <a:ea typeface="Meiryo"/>
                <a:cs typeface="Meiryo"/>
                <a:sym typeface="Meiryo"/>
              </a:rPr>
              <a:t>あなたの目標を応援します。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1"/>
          </p:nvPr>
        </p:nvSpPr>
        <p:spPr>
          <a:xfrm>
            <a:off x="1143000" y="3357511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お疲れさまでした。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5000"/>
              <a:t>Fin</a:t>
            </a:r>
            <a:endParaRPr sz="500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4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426085" y="3724721"/>
            <a:ext cx="287396" cy="28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200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アプリの目的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アプリの特徴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（板垣が入れたけど要らなかったら削ってください）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・アプリの特徴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21253B"/>
      </a:dk2>
      <a:lt2>
        <a:srgbClr val="E2E8E3"/>
      </a:lt2>
      <a:accent1>
        <a:srgbClr val="C34DB5"/>
      </a:accent1>
      <a:accent2>
        <a:srgbClr val="8E3BB1"/>
      </a:accent2>
      <a:accent3>
        <a:srgbClr val="6F4DC3"/>
      </a:accent3>
      <a:accent4>
        <a:srgbClr val="3B4AB1"/>
      </a:accent4>
      <a:accent5>
        <a:srgbClr val="4D8DC3"/>
      </a:accent5>
      <a:accent6>
        <a:srgbClr val="3BADB1"/>
      </a:accent6>
      <a:hlink>
        <a:srgbClr val="3F70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1511</Words>
  <Application>Microsoft Office PowerPoint</Application>
  <PresentationFormat>画面に合わせる (16:9)</PresentationFormat>
  <Paragraphs>273</Paragraphs>
  <Slides>40</Slides>
  <Notes>40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40</vt:i4>
      </vt:variant>
    </vt:vector>
  </HeadingPairs>
  <TitlesOfParts>
    <vt:vector size="47" baseType="lpstr">
      <vt:lpstr>MS PGothic</vt:lpstr>
      <vt:lpstr>Meiryo</vt:lpstr>
      <vt:lpstr>Arial</vt:lpstr>
      <vt:lpstr>Calibri</vt:lpstr>
      <vt:lpstr>Simple Light</vt:lpstr>
      <vt:lpstr>ClassicFrameVTI</vt:lpstr>
      <vt:lpstr>Office テーマ</vt:lpstr>
      <vt:lpstr>発表評価項目</vt:lpstr>
      <vt:lpstr>構成パターン（アプリに関して)</vt:lpstr>
      <vt:lpstr>構成パターン（研修成果に関して)</vt:lpstr>
      <vt:lpstr>あなたの頑張りを無駄にはさせない。  あなたの目標を応援します。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アプリの特徴</vt:lpstr>
      <vt:lpstr>PowerPoint プレゼンテーション</vt:lpstr>
      <vt:lpstr>　　Forza紹介</vt:lpstr>
      <vt:lpstr>　　Forza紹介ーログイン画面</vt:lpstr>
      <vt:lpstr>　　Forza紹介ートップ画面</vt:lpstr>
      <vt:lpstr>　　Forza紹介ータスクリスト(新規追加)</vt:lpstr>
      <vt:lpstr>　　Forza紹介ータスクリスト(新規追加)</vt:lpstr>
      <vt:lpstr>　　Forza紹介ータスクリスト(新規追加)</vt:lpstr>
      <vt:lpstr>　　Forza紹介ータスクリスト(編集)</vt:lpstr>
      <vt:lpstr>　　Forza紹介ータスクリスト(カレンダーから)</vt:lpstr>
      <vt:lpstr>　　Forza紹介ータスクリスト(カレンダーから)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澄川陽紀</cp:lastModifiedBy>
  <cp:revision>1</cp:revision>
  <dcterms:modified xsi:type="dcterms:W3CDTF">2022-06-29T09:04:40Z</dcterms:modified>
</cp:coreProperties>
</file>